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61" r:id="rId3"/>
    <p:sldId id="263" r:id="rId4"/>
  </p:sldIdLst>
  <p:sldSz cx="9144000" cy="6858000" type="screen4x3"/>
  <p:notesSz cx="6797675" cy="99250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14.09.2018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14.09.2018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14.09.2018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14.09.2018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14.09.2018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14.09.2018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14.09.2018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2" descr="https://apf.mail.ru/cgi-bin/readmsg/%D0%B8%D0%BD%D1%84%D1%80%D0%BE%D0%B3%D1%80%D0%B0%D1%84%D0%B8%D0%BA%D0%B01.png?id=15369166780000000215%3B0%3B4&amp;x-email=metod_arman_sad%40mail.ru&amp;exif=1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AutoShape 4" descr="https://apf.mail.ru/cgi-bin/readmsg/%D0%B8%D0%BD%D1%84%D1%80%D0%BE%D0%B3%D1%80%D0%B0%D1%84%D0%B8%D0%BA%D0%B01.png?id=15369166780000000215%3B0%3B4&amp;x-email=metod_arman_sad%40mail.ru&amp;exif=1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30" name="Picture 6" descr="http://u-s.kz/_pu/60/68008368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5391" y="2951169"/>
            <a:ext cx="1728192" cy="2236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4" descr="G:\ДС аРМАН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7764" y="156363"/>
            <a:ext cx="1975964" cy="187463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Скругленный прямоугольник 6"/>
          <p:cNvSpPr/>
          <p:nvPr/>
        </p:nvSpPr>
        <p:spPr>
          <a:xfrm>
            <a:off x="586649" y="4725144"/>
            <a:ext cx="2448272" cy="1147897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Вода, тепло,</a:t>
            </a:r>
          </a:p>
          <a:p>
            <a:pPr algn="ctr"/>
            <a:r>
              <a:rPr lang="kk-K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электроэнергия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60375" y="2951169"/>
            <a:ext cx="2448272" cy="115212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Коммунальные</a:t>
            </a:r>
          </a:p>
          <a:p>
            <a:pPr algn="ctr"/>
            <a:r>
              <a:rPr lang="kk-K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услуги</a:t>
            </a:r>
          </a:p>
        </p:txBody>
      </p:sp>
      <p:sp>
        <p:nvSpPr>
          <p:cNvPr id="12" name="Подзаголовок 1"/>
          <p:cNvSpPr txBox="1">
            <a:spLocks/>
          </p:cNvSpPr>
          <p:nvPr/>
        </p:nvSpPr>
        <p:spPr>
          <a:xfrm>
            <a:off x="158751" y="2020756"/>
            <a:ext cx="3909194" cy="688164"/>
          </a:xfrm>
          <a:prstGeom prst="rect">
            <a:avLst/>
          </a:prstGeom>
        </p:spPr>
        <p:txBody>
          <a:bodyPr/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 algn="ctr">
              <a:buNone/>
            </a:pP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151 СПЕЦИФИКЕ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Подзаголовок 1"/>
          <p:cNvSpPr txBox="1">
            <a:spLocks/>
          </p:cNvSpPr>
          <p:nvPr/>
        </p:nvSpPr>
        <p:spPr>
          <a:xfrm>
            <a:off x="4589487" y="2033607"/>
            <a:ext cx="3909194" cy="688164"/>
          </a:xfrm>
          <a:prstGeom prst="rect">
            <a:avLst/>
          </a:prstGeom>
        </p:spPr>
        <p:txBody>
          <a:bodyPr/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 algn="ctr">
              <a:buNone/>
            </a:pP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414 СПЕЦИФИКЕ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5796136" y="4941168"/>
            <a:ext cx="2448272" cy="115212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Оргтехника</a:t>
            </a:r>
          </a:p>
          <a:p>
            <a:pPr algn="ctr"/>
            <a:r>
              <a:rPr lang="kk-K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kk-KZ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ехника (принтеры,</a:t>
            </a:r>
          </a:p>
          <a:p>
            <a:pPr algn="ctr"/>
            <a:r>
              <a:rPr lang="kk-KZ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процессоры и т.д)</a:t>
            </a: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5652120" y="2891283"/>
            <a:ext cx="2448272" cy="115212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Ковры</a:t>
            </a:r>
          </a:p>
        </p:txBody>
      </p:sp>
      <p:sp>
        <p:nvSpPr>
          <p:cNvPr id="17" name="Прямоугольник 5"/>
          <p:cNvSpPr>
            <a:spLocks noChangeArrowheads="1"/>
          </p:cNvSpPr>
          <p:nvPr/>
        </p:nvSpPr>
        <p:spPr bwMode="auto">
          <a:xfrm>
            <a:off x="5220072" y="199135"/>
            <a:ext cx="3672408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kk-KZ" altLang="ru-RU" sz="1400" b="1" dirty="0" smtClean="0">
                <a:latin typeface="Times New Roman" panose="02020603050405020304" pitchFamily="18" charset="0"/>
                <a:cs typeface="Times New Roman" pitchFamily="18" charset="0"/>
              </a:rPr>
              <a:t>Государственное коммунальное казенное предприятие</a:t>
            </a:r>
            <a:endParaRPr lang="kk-KZ" altLang="ru-RU" sz="14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altLang="ru-RU" sz="1400" b="1" dirty="0" smtClean="0">
                <a:latin typeface="Times New Roman" pitchFamily="18" charset="0"/>
                <a:cs typeface="Times New Roman" pitchFamily="18" charset="0"/>
              </a:rPr>
              <a:t>«Детский сад № </a:t>
            </a:r>
            <a:r>
              <a:rPr lang="kk-KZ" altLang="ru-RU" sz="1400" b="1" dirty="0">
                <a:latin typeface="Times New Roman" pitchFamily="18" charset="0"/>
                <a:cs typeface="Times New Roman" pitchFamily="18" charset="0"/>
              </a:rPr>
              <a:t>1 “Арман” </a:t>
            </a:r>
            <a:r>
              <a:rPr lang="kk-KZ" altLang="ru-RU" sz="1400" b="1" dirty="0" smtClean="0">
                <a:latin typeface="Times New Roman" pitchFamily="18" charset="0"/>
                <a:cs typeface="Times New Roman" pitchFamily="18" charset="0"/>
              </a:rPr>
              <a:t>при акимате города Кокшетау</a:t>
            </a:r>
          </a:p>
          <a:p>
            <a:pPr algn="ctr"/>
            <a:r>
              <a:rPr lang="kk-KZ" altLang="ru-RU" sz="1400" b="1" dirty="0" smtClean="0">
                <a:latin typeface="Times New Roman" pitchFamily="18" charset="0"/>
                <a:cs typeface="Times New Roman" pitchFamily="18" charset="0"/>
              </a:rPr>
              <a:t>Центральный м/н 48а</a:t>
            </a:r>
          </a:p>
          <a:p>
            <a:pPr algn="ctr"/>
            <a:endParaRPr lang="kk-KZ" alt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02724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2" descr="https://apf.mail.ru/cgi-bin/readmsg/%D0%B8%D0%BD%D1%84%D1%80%D0%BE%D0%B3%D1%80%D0%B0%D1%84%D0%B8%D0%BA%D0%B01.png?id=15369166780000000215%3B0%3B4&amp;x-email=metod_arman_sad%40mail.ru&amp;exif=1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AutoShape 4" descr="https://apf.mail.ru/cgi-bin/readmsg/%D0%B8%D0%BD%D1%84%D1%80%D0%BE%D0%B3%D1%80%D0%B0%D1%84%D0%B8%D0%BA%D0%B01.png?id=15369166780000000215%3B0%3B4&amp;x-email=metod_arman_sad%40mail.ru&amp;exif=1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30" name="Picture 6" descr="http://u-s.kz/_pu/60/68008368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5391" y="2951169"/>
            <a:ext cx="1728192" cy="2236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4" descr="G:\ДС аРМАН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7764" y="156363"/>
            <a:ext cx="1975964" cy="187463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0" name="Скругленный прямоугольник 9"/>
          <p:cNvSpPr/>
          <p:nvPr/>
        </p:nvSpPr>
        <p:spPr>
          <a:xfrm>
            <a:off x="478568" y="2556229"/>
            <a:ext cx="2448272" cy="292610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kk-KZ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Перезарядка огнетушителей;</a:t>
            </a:r>
          </a:p>
          <a:p>
            <a:r>
              <a:rPr lang="kk-KZ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Продление антивируса;</a:t>
            </a:r>
          </a:p>
          <a:p>
            <a:r>
              <a:rPr lang="kk-KZ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Измерение сопротивления</a:t>
            </a:r>
          </a:p>
          <a:p>
            <a:r>
              <a:rPr lang="kk-K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</a:t>
            </a:r>
            <a:r>
              <a:rPr lang="kk-KZ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аземляющего устройства;</a:t>
            </a:r>
          </a:p>
          <a:p>
            <a:r>
              <a:rPr lang="kk-KZ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Обслуживание пожарной сигнализации;</a:t>
            </a:r>
          </a:p>
          <a:p>
            <a:r>
              <a:rPr lang="kk-KZ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Обслуживание охраной сигнализации;</a:t>
            </a:r>
          </a:p>
          <a:p>
            <a:r>
              <a:rPr lang="kk-KZ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Промывка и опрессовка отопительной системы;</a:t>
            </a:r>
          </a:p>
          <a:p>
            <a:r>
              <a:rPr lang="kk-KZ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Производственный контроль СЭС;</a:t>
            </a:r>
          </a:p>
          <a:p>
            <a:r>
              <a:rPr lang="kk-KZ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Текущий ремонт;</a:t>
            </a:r>
          </a:p>
          <a:p>
            <a:r>
              <a:rPr lang="kk-KZ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Банковские услуги;</a:t>
            </a:r>
          </a:p>
          <a:p>
            <a:endParaRPr lang="kk-KZ" sz="1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kk-KZ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2" name="Подзаголовок 1"/>
          <p:cNvSpPr txBox="1">
            <a:spLocks/>
          </p:cNvSpPr>
          <p:nvPr/>
        </p:nvSpPr>
        <p:spPr>
          <a:xfrm>
            <a:off x="662807" y="1844824"/>
            <a:ext cx="7437585" cy="688164"/>
          </a:xfrm>
          <a:prstGeom prst="rect">
            <a:avLst/>
          </a:prstGeom>
        </p:spPr>
        <p:txBody>
          <a:bodyPr/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 algn="ctr">
              <a:buNone/>
            </a:pP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159 СПЕЦИФИКЕ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5724128" y="2532988"/>
            <a:ext cx="2448272" cy="291398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kk-KZ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Проверка приборов учета воды, электроэнергии,тепла;</a:t>
            </a:r>
          </a:p>
          <a:p>
            <a:r>
              <a:rPr lang="kk-KZ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Откачка канализации;</a:t>
            </a:r>
          </a:p>
          <a:p>
            <a:r>
              <a:rPr lang="kk-KZ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Чердачная обработка;</a:t>
            </a:r>
          </a:p>
          <a:p>
            <a:r>
              <a:rPr lang="kk-KZ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Заправка картриджей;</a:t>
            </a:r>
          </a:p>
          <a:p>
            <a:r>
              <a:rPr lang="kk-KZ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Вызов твердых бытовых отходов;</a:t>
            </a:r>
          </a:p>
          <a:p>
            <a:r>
              <a:rPr lang="kk-KZ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Дезинфекция и дератизация здания;</a:t>
            </a:r>
          </a:p>
          <a:p>
            <a:r>
              <a:rPr lang="kk-K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Обслуживание лифта</a:t>
            </a:r>
            <a:r>
              <a:rPr lang="kk-KZ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kk-KZ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Вывеска </a:t>
            </a:r>
            <a:r>
              <a:rPr lang="kk-K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изготовление баннеров</a:t>
            </a:r>
            <a:r>
              <a:rPr lang="kk-KZ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kk-KZ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Медосмотр работников;</a:t>
            </a:r>
            <a:endParaRPr lang="kk-KZ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kk-KZ" sz="1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Прямоугольник 5"/>
          <p:cNvSpPr>
            <a:spLocks noChangeArrowheads="1"/>
          </p:cNvSpPr>
          <p:nvPr/>
        </p:nvSpPr>
        <p:spPr bwMode="auto">
          <a:xfrm>
            <a:off x="5220072" y="199135"/>
            <a:ext cx="3672408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kk-KZ" altLang="ru-RU" sz="1400" b="1" dirty="0" smtClean="0">
                <a:latin typeface="Times New Roman" panose="02020603050405020304" pitchFamily="18" charset="0"/>
                <a:cs typeface="Times New Roman" pitchFamily="18" charset="0"/>
              </a:rPr>
              <a:t>Госдарственное коммунальное казенное предприятие</a:t>
            </a:r>
            <a:endParaRPr lang="kk-KZ" altLang="ru-RU" sz="14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altLang="ru-RU" sz="1400" b="1" dirty="0" smtClean="0">
                <a:latin typeface="Times New Roman" pitchFamily="18" charset="0"/>
                <a:cs typeface="Times New Roman" pitchFamily="18" charset="0"/>
              </a:rPr>
              <a:t>«Детский сад № </a:t>
            </a:r>
            <a:r>
              <a:rPr lang="kk-KZ" altLang="ru-RU" sz="1400" b="1" dirty="0">
                <a:latin typeface="Times New Roman" pitchFamily="18" charset="0"/>
                <a:cs typeface="Times New Roman" pitchFamily="18" charset="0"/>
              </a:rPr>
              <a:t>1 “Арман” </a:t>
            </a:r>
            <a:r>
              <a:rPr lang="kk-KZ" altLang="ru-RU" sz="1400" b="1" dirty="0" smtClean="0">
                <a:latin typeface="Times New Roman" pitchFamily="18" charset="0"/>
                <a:cs typeface="Times New Roman" pitchFamily="18" charset="0"/>
              </a:rPr>
              <a:t>при акимате города Кокшетау</a:t>
            </a:r>
          </a:p>
          <a:p>
            <a:pPr algn="ctr"/>
            <a:r>
              <a:rPr lang="kk-KZ" altLang="ru-RU" sz="1400" b="1" dirty="0" smtClean="0">
                <a:latin typeface="Times New Roman" pitchFamily="18" charset="0"/>
                <a:cs typeface="Times New Roman" pitchFamily="18" charset="0"/>
              </a:rPr>
              <a:t>Центральный м/н 48а</a:t>
            </a:r>
          </a:p>
          <a:p>
            <a:pPr algn="ctr"/>
            <a:endParaRPr lang="kk-KZ" alt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46007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2" descr="https://apf.mail.ru/cgi-bin/readmsg/%D0%B8%D0%BD%D1%84%D1%80%D0%BE%D0%B3%D1%80%D0%B0%D1%84%D0%B8%D0%BA%D0%B01.png?id=15369166780000000215%3B0%3B4&amp;x-email=metod_arman_sad%40mail.ru&amp;exif=1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AutoShape 4" descr="https://apf.mail.ru/cgi-bin/readmsg/%D0%B8%D0%BD%D1%84%D1%80%D0%BE%D0%B3%D1%80%D0%B0%D1%84%D0%B8%D0%BA%D0%B01.png?id=15369166780000000215%3B0%3B4&amp;x-email=metod_arman_sad%40mail.ru&amp;exif=1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30" name="Picture 6" descr="http://u-s.kz/_pu/60/68008368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5391" y="2951169"/>
            <a:ext cx="1728192" cy="2236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4" descr="G:\ДС аРМАН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7764" y="156363"/>
            <a:ext cx="1975964" cy="187463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0" name="Скругленный прямоугольник 9"/>
          <p:cNvSpPr/>
          <p:nvPr/>
        </p:nvSpPr>
        <p:spPr>
          <a:xfrm>
            <a:off x="395536" y="2556229"/>
            <a:ext cx="2592288" cy="292610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kk-KZ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Ведомственная подписка(газеты,</a:t>
            </a:r>
          </a:p>
          <a:p>
            <a:r>
              <a:rPr lang="kk-KZ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журналы);</a:t>
            </a:r>
          </a:p>
          <a:p>
            <a:r>
              <a:rPr lang="kk-KZ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Моющие и хозяйственные средства(порошок, мыло, стредства для чистки унитазов и т.д); </a:t>
            </a:r>
          </a:p>
        </p:txBody>
      </p:sp>
      <p:sp>
        <p:nvSpPr>
          <p:cNvPr id="12" name="Подзаголовок 1"/>
          <p:cNvSpPr txBox="1">
            <a:spLocks/>
          </p:cNvSpPr>
          <p:nvPr/>
        </p:nvSpPr>
        <p:spPr>
          <a:xfrm>
            <a:off x="662807" y="1844824"/>
            <a:ext cx="7437585" cy="688164"/>
          </a:xfrm>
          <a:prstGeom prst="rect">
            <a:avLst/>
          </a:prstGeom>
        </p:spPr>
        <p:txBody>
          <a:bodyPr/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 algn="ctr">
              <a:buNone/>
            </a:pP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ПО 149 СПЕЦИФИКЕ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5724128" y="2532988"/>
            <a:ext cx="2448272" cy="291398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kk-KZ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Канцелярские товары;</a:t>
            </a:r>
          </a:p>
          <a:p>
            <a:r>
              <a:rPr lang="kk-KZ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Строительные материалы;</a:t>
            </a:r>
          </a:p>
          <a:p>
            <a:r>
              <a:rPr lang="kk-KZ" sz="12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Песок, рассада </a:t>
            </a:r>
            <a:r>
              <a:rPr lang="kk-KZ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цветов;</a:t>
            </a:r>
          </a:p>
        </p:txBody>
      </p:sp>
      <p:sp>
        <p:nvSpPr>
          <p:cNvPr id="11" name="Прямоугольник 5"/>
          <p:cNvSpPr>
            <a:spLocks noChangeArrowheads="1"/>
          </p:cNvSpPr>
          <p:nvPr/>
        </p:nvSpPr>
        <p:spPr bwMode="auto">
          <a:xfrm>
            <a:off x="5220072" y="199135"/>
            <a:ext cx="3672408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kk-KZ" altLang="ru-RU" sz="1400" b="1" dirty="0" smtClean="0">
                <a:latin typeface="Times New Roman" panose="02020603050405020304" pitchFamily="18" charset="0"/>
                <a:cs typeface="Times New Roman" pitchFamily="18" charset="0"/>
              </a:rPr>
              <a:t>Госдарственное коммунальное казенное предприятие</a:t>
            </a:r>
            <a:endParaRPr lang="kk-KZ" altLang="ru-RU" sz="14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altLang="ru-RU" sz="1400" b="1" dirty="0" smtClean="0">
                <a:latin typeface="Times New Roman" pitchFamily="18" charset="0"/>
                <a:cs typeface="Times New Roman" pitchFamily="18" charset="0"/>
              </a:rPr>
              <a:t>«Детский сад № </a:t>
            </a:r>
            <a:r>
              <a:rPr lang="kk-KZ" altLang="ru-RU" sz="1400" b="1" dirty="0">
                <a:latin typeface="Times New Roman" pitchFamily="18" charset="0"/>
                <a:cs typeface="Times New Roman" pitchFamily="18" charset="0"/>
              </a:rPr>
              <a:t>1 “Арман” </a:t>
            </a:r>
            <a:r>
              <a:rPr lang="kk-KZ" altLang="ru-RU" sz="1400" b="1" dirty="0" smtClean="0">
                <a:latin typeface="Times New Roman" pitchFamily="18" charset="0"/>
                <a:cs typeface="Times New Roman" pitchFamily="18" charset="0"/>
              </a:rPr>
              <a:t>при акимате города Кокшетау</a:t>
            </a:r>
          </a:p>
          <a:p>
            <a:pPr algn="ctr"/>
            <a:r>
              <a:rPr lang="kk-KZ" altLang="ru-RU" sz="1400" b="1" dirty="0" smtClean="0">
                <a:latin typeface="Times New Roman" pitchFamily="18" charset="0"/>
                <a:cs typeface="Times New Roman" pitchFamily="18" charset="0"/>
              </a:rPr>
              <a:t>Центральный м/н 48а</a:t>
            </a:r>
          </a:p>
          <a:p>
            <a:pPr algn="ctr"/>
            <a:endParaRPr lang="kk-KZ" alt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0374631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96</TotalTime>
  <Words>189</Words>
  <Application>Microsoft Office PowerPoint</Application>
  <PresentationFormat>Экран (4:3)</PresentationFormat>
  <Paragraphs>48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Воздушный поток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</dc:creator>
  <cp:lastModifiedBy>S</cp:lastModifiedBy>
  <cp:revision>12</cp:revision>
  <cp:lastPrinted>2018-09-14T12:19:41Z</cp:lastPrinted>
  <dcterms:created xsi:type="dcterms:W3CDTF">2018-09-14T11:13:46Z</dcterms:created>
  <dcterms:modified xsi:type="dcterms:W3CDTF">2018-09-14T13:03:50Z</dcterms:modified>
</cp:coreProperties>
</file>