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75" r:id="rId16"/>
    <p:sldId id="276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670E2-E0F8-427A-9BDD-0188D5E46D1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2C8028-31DD-4255-BEA5-F7CC49FDA7E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Что за праздник новый год?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Загадка…</a:t>
            </a:r>
            <a:endParaRPr lang="ru-RU" dirty="0"/>
          </a:p>
        </p:txBody>
      </p:sp>
      <p:pic>
        <p:nvPicPr>
          <p:cNvPr id="6" name="Содержимое 5" descr="59c71a9fca5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66" y="1875200"/>
            <a:ext cx="6643734" cy="498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ходят на новогодний утренник…</a:t>
            </a:r>
            <a:endParaRPr lang="ru-RU" dirty="0"/>
          </a:p>
        </p:txBody>
      </p:sp>
      <p:pic>
        <p:nvPicPr>
          <p:cNvPr id="4" name="Содержимое 3" descr="utrennik_v_dramtea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7215238" cy="4798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Водят хороводы вокруг елочки…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825505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праздник приходит Дед Мороз и Снегурочка…</a:t>
            </a:r>
            <a:endParaRPr lang="ru-RU" dirty="0"/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3535860" cy="4572032"/>
          </a:xfrm>
        </p:spPr>
      </p:pic>
      <p:pic>
        <p:nvPicPr>
          <p:cNvPr id="6" name="Содержимое 5" descr="ca88112d5e4bb46e075f41fa6158d4d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214710" cy="470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…они дарят детям подарки…</a:t>
            </a:r>
            <a:endParaRPr lang="ru-RU" dirty="0"/>
          </a:p>
        </p:txBody>
      </p:sp>
      <p:pic>
        <p:nvPicPr>
          <p:cNvPr id="4" name="Содержимое 3" descr="ded-moroz-i-sneguroc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825109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Дед Мороз и Снегурочка живут в большом тереме, на Севере, где всегда зима…</a:t>
            </a:r>
            <a:endParaRPr lang="ru-RU" sz="3200" dirty="0"/>
          </a:p>
        </p:txBody>
      </p:sp>
      <p:pic>
        <p:nvPicPr>
          <p:cNvPr id="4" name="Содержимое 3" descr="ded_moroz_h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7658153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Новогодняя ночь наступает 31 декабря в 12часов ночи…</a:t>
            </a:r>
            <a:endParaRPr lang="ru-RU" dirty="0"/>
          </a:p>
        </p:txBody>
      </p:sp>
      <p:pic>
        <p:nvPicPr>
          <p:cNvPr id="4" name="Содержимое 3" descr="31277-MWEwMzk0NTI0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286544" cy="4931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78470">
            <a:off x="827946" y="631089"/>
            <a:ext cx="7851648" cy="1828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эту ночь пускают новогодние фейерверки…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оенр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4983">
            <a:off x="1475411" y="2802656"/>
            <a:ext cx="6072205" cy="399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39945">
            <a:off x="853563" y="587076"/>
            <a:ext cx="7722626" cy="1469006"/>
          </a:xfrm>
        </p:spPr>
        <p:txBody>
          <a:bodyPr/>
          <a:lstStyle/>
          <a:p>
            <a:r>
              <a:rPr lang="ru-RU" dirty="0" smtClean="0"/>
              <a:t>Скоро новый год…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8547_novyj-god_sneg_ded-moroz_1600x1200_(www.GetBg.ne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3182">
            <a:off x="651405" y="2017710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год – это семейный праздник…</a:t>
            </a:r>
            <a:endParaRPr lang="ru-RU" dirty="0"/>
          </a:p>
        </p:txBody>
      </p:sp>
      <p:pic>
        <p:nvPicPr>
          <p:cNvPr id="9" name="Содержимое 8" descr="sm_full-1024x7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6851717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новый год встречается 31 декабря…</a:t>
            </a:r>
            <a:endParaRPr lang="ru-RU" dirty="0"/>
          </a:p>
        </p:txBody>
      </p:sp>
      <p:pic>
        <p:nvPicPr>
          <p:cNvPr id="4" name="Содержимое 3" descr="PR20131216182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69" y="1785926"/>
            <a:ext cx="8128057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 празднику готовятся взрослые и дети…</a:t>
            </a:r>
            <a:endParaRPr lang="ru-RU" sz="4400" dirty="0"/>
          </a:p>
        </p:txBody>
      </p:sp>
      <p:pic>
        <p:nvPicPr>
          <p:cNvPr id="5" name="Содержимое 4" descr="1165451776_nydecor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500307"/>
            <a:ext cx="4092918" cy="3071834"/>
          </a:xfrm>
        </p:spPr>
      </p:pic>
      <p:pic>
        <p:nvPicPr>
          <p:cNvPr id="6" name="Содержимое 5" descr="IMG_9185-1600x10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5" y="2500306"/>
            <a:ext cx="4606313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Украшают дом снежинками, шарами и елочкой…</a:t>
            </a:r>
            <a:endParaRPr lang="ru-RU" dirty="0"/>
          </a:p>
        </p:txBody>
      </p:sp>
      <p:pic>
        <p:nvPicPr>
          <p:cNvPr id="4" name="Содержимое 3" descr="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000240"/>
            <a:ext cx="4071966" cy="4071966"/>
          </a:xfrm>
        </p:spPr>
      </p:pic>
      <p:pic>
        <p:nvPicPr>
          <p:cNvPr id="6" name="Рисунок 5" descr="christmas-decorating-ideas-for-apartments-e1416422384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407196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Наряжают елочку…</a:t>
            </a:r>
            <a:endParaRPr lang="ru-RU" dirty="0"/>
          </a:p>
        </p:txBody>
      </p:sp>
      <p:pic>
        <p:nvPicPr>
          <p:cNvPr id="4" name="Содержимое 3" descr="211154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62076"/>
            <a:ext cx="7358114" cy="4901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Готовят новогодние угощения…</a:t>
            </a:r>
            <a:endParaRPr lang="ru-RU" dirty="0"/>
          </a:p>
        </p:txBody>
      </p:sp>
      <p:pic>
        <p:nvPicPr>
          <p:cNvPr id="4" name="Содержимое 3" descr="novyj-god-prazdnichnyj-stol-eda-blyuda-myaso-kamin-elka-no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3"/>
            <a:ext cx="7215238" cy="4810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наряжаются в карнавальные костюмы…</a:t>
            </a:r>
            <a:endParaRPr lang="ru-RU" dirty="0"/>
          </a:p>
        </p:txBody>
      </p:sp>
      <p:pic>
        <p:nvPicPr>
          <p:cNvPr id="4" name="Содержимое 3" descr="kids_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713729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учат новогодние стихи и песни…</a:t>
            </a:r>
            <a:endParaRPr lang="ru-RU" dirty="0"/>
          </a:p>
        </p:txBody>
      </p:sp>
      <p:pic>
        <p:nvPicPr>
          <p:cNvPr id="4" name="Содержимое 3" descr="Rasskazyvai-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6283877" cy="4712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118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Поток</vt:lpstr>
      <vt:lpstr>Что за праздник новый год?</vt:lpstr>
      <vt:lpstr>Новый год – это семейный праздник…</vt:lpstr>
      <vt:lpstr>Праздник новый год встречается 31 декабря…</vt:lpstr>
      <vt:lpstr>К празднику готовятся взрослые и дети…</vt:lpstr>
      <vt:lpstr>Украшают дом снежинками, шарами и елочкой…</vt:lpstr>
      <vt:lpstr>Наряжают елочку…</vt:lpstr>
      <vt:lpstr>Готовят новогодние угощения…</vt:lpstr>
      <vt:lpstr>Дети наряжаются в карнавальные костюмы…</vt:lpstr>
      <vt:lpstr>Дети учат новогодние стихи и песни…</vt:lpstr>
      <vt:lpstr>Загадка…</vt:lpstr>
      <vt:lpstr>Дети ходят на новогодний утренник…</vt:lpstr>
      <vt:lpstr>Водят хороводы вокруг елочки…</vt:lpstr>
      <vt:lpstr>На праздник приходит Дед Мороз и Снегурочка…</vt:lpstr>
      <vt:lpstr>…они дарят детям подарки…</vt:lpstr>
      <vt:lpstr>Дед Мороз и Снегурочка живут в большом тереме, на Севере, где всегда зима…</vt:lpstr>
      <vt:lpstr>Новогодняя ночь наступает 31 декабря в 12часов ночи…</vt:lpstr>
      <vt:lpstr>В эту ночь пускают новогодние фейерверки…</vt:lpstr>
      <vt:lpstr>Скоро новый год…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праздник новый год?</dc:title>
  <dc:creator>888</dc:creator>
  <cp:lastModifiedBy>Жаслан</cp:lastModifiedBy>
  <cp:revision>14</cp:revision>
  <dcterms:created xsi:type="dcterms:W3CDTF">2018-01-09T16:42:43Z</dcterms:created>
  <dcterms:modified xsi:type="dcterms:W3CDTF">2020-12-21T14:52:52Z</dcterms:modified>
</cp:coreProperties>
</file>